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76" r:id="rId2"/>
    <p:sldId id="278" r:id="rId3"/>
    <p:sldId id="279" r:id="rId4"/>
    <p:sldId id="281" r:id="rId5"/>
    <p:sldId id="274" r:id="rId6"/>
    <p:sldId id="280" r:id="rId7"/>
    <p:sldId id="263" r:id="rId8"/>
    <p:sldId id="260" r:id="rId9"/>
    <p:sldId id="259" r:id="rId10"/>
    <p:sldId id="262" r:id="rId11"/>
    <p:sldId id="268" r:id="rId12"/>
    <p:sldId id="264" r:id="rId13"/>
    <p:sldId id="265" r:id="rId14"/>
    <p:sldId id="267" r:id="rId15"/>
    <p:sldId id="270" r:id="rId16"/>
    <p:sldId id="269" r:id="rId17"/>
    <p:sldId id="282" r:id="rId18"/>
    <p:sldId id="283" r:id="rId19"/>
    <p:sldId id="286" r:id="rId20"/>
    <p:sldId id="287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062" autoAdjust="0"/>
  </p:normalViewPr>
  <p:slideViewPr>
    <p:cSldViewPr>
      <p:cViewPr>
        <p:scale>
          <a:sx n="108" d="100"/>
          <a:sy n="108" d="100"/>
        </p:scale>
        <p:origin x="-4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catherineasquithgallery.com/uploads/posts/2021-02/1613682083_40-p-foni-dlya-detskoi-prezentatsii-sport-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IMG_596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34" y="4143380"/>
            <a:ext cx="3428992" cy="257174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143380"/>
            <a:ext cx="3096344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7224" y="785794"/>
            <a:ext cx="7643866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Мастер - класс для педагогов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357298"/>
            <a:ext cx="7072362" cy="2071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TW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altLang="zh-TW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Координационная лестница как эффективное средство развития  координационных способностей у детей дошкольного </a:t>
            </a:r>
            <a:endParaRPr lang="ru-RU" altLang="zh-TW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TW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возраста с нарушением речи </a:t>
            </a:r>
            <a:r>
              <a:rPr lang="ru-RU" altLang="zh-TW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altLang="zh-TW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3643314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Составитель: учитель-логопед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Пигунова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Н.И.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Муниципальное  бюджетное дошкольное образовательное учреждение  детский сад комбинированного вида № 24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«Золотая рыбка»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г. Ессентуки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6215082"/>
            <a:ext cx="1143008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791574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FF0000"/>
              </a:solidFill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2898130"/>
            <a:ext cx="3347864" cy="25108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1920" y="670759"/>
            <a:ext cx="2988840" cy="22416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0072" y="3326253"/>
            <a:ext cx="3563540" cy="26726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899592" y="1145243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«Классики»</a:t>
            </a:r>
          </a:p>
        </p:txBody>
      </p:sp>
    </p:spTree>
    <p:extLst>
      <p:ext uri="{BB962C8B-B14F-4D97-AF65-F5344CB8AC3E}">
        <p14:creationId xmlns:p14="http://schemas.microsoft.com/office/powerpoint/2010/main" xmlns="" val="243332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791574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FF0000"/>
              </a:solidFill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0032" y="188640"/>
            <a:ext cx="3949522" cy="22246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6587" y="2490525"/>
            <a:ext cx="4275413" cy="24082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76056" y="3867332"/>
            <a:ext cx="3600883" cy="27006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145962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791574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FF0000"/>
              </a:solidFill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14480" y="3500438"/>
            <a:ext cx="3913400" cy="27003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3062656" y="91179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Ведение мяча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158" y="714356"/>
            <a:ext cx="4226400" cy="25181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86489" y="951800"/>
            <a:ext cx="2670478" cy="47409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6143636" y="5715016"/>
            <a:ext cx="2457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Индивидуальная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4932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351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791574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FF0000"/>
              </a:solidFill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720" y="214290"/>
            <a:ext cx="3089982" cy="52233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1691680" y="59211"/>
            <a:ext cx="6576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«Дружные пары»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48064" y="921275"/>
            <a:ext cx="3240360" cy="57526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805588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791574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FF0000"/>
              </a:solidFill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5024" y="1064411"/>
            <a:ext cx="4073018" cy="30547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16016" y="3429000"/>
            <a:ext cx="4091945" cy="306895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5548819" y="2961213"/>
            <a:ext cx="20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Попади в цель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0967" y="193373"/>
            <a:ext cx="4431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Упражнения на метание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0795" y="4263231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Сбей кеглю</a:t>
            </a:r>
          </a:p>
        </p:txBody>
      </p:sp>
    </p:spTree>
    <p:extLst>
      <p:ext uri="{BB962C8B-B14F-4D97-AF65-F5344CB8AC3E}">
        <p14:creationId xmlns:p14="http://schemas.microsoft.com/office/powerpoint/2010/main" xmlns="" val="3347500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791574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FF0000"/>
              </a:solidFill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908720"/>
            <a:ext cx="3789040" cy="37890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3429000"/>
            <a:ext cx="4320284" cy="32402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1259632" y="146954"/>
            <a:ext cx="7116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Игровое упражнение «Быстро поставь»</a:t>
            </a:r>
          </a:p>
        </p:txBody>
      </p:sp>
    </p:spTree>
    <p:extLst>
      <p:ext uri="{BB962C8B-B14F-4D97-AF65-F5344CB8AC3E}">
        <p14:creationId xmlns:p14="http://schemas.microsoft.com/office/powerpoint/2010/main" xmlns="" val="1280075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75" y="-149798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791574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FF0000"/>
              </a:solidFill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1079625"/>
            <a:ext cx="4032448" cy="30243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43027" y="3279202"/>
            <a:ext cx="4084238" cy="306317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1672735" y="348029"/>
            <a:ext cx="7051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Подвижная игра «Займи пустое место»</a:t>
            </a:r>
          </a:p>
        </p:txBody>
      </p:sp>
    </p:spTree>
    <p:extLst>
      <p:ext uri="{BB962C8B-B14F-4D97-AF65-F5344CB8AC3E}">
        <p14:creationId xmlns:p14="http://schemas.microsoft.com/office/powerpoint/2010/main" xmlns="" val="288071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8662" y="1142984"/>
            <a:ext cx="728667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координационной  в коррекционной работе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F:\Фото мастер-класс Коорд.лесенка\1694587369459.jpg"/>
          <p:cNvPicPr/>
          <p:nvPr/>
        </p:nvPicPr>
        <p:blipFill>
          <a:blip r:embed="rId3" cstate="print"/>
          <a:srcRect l="13376" r="26350"/>
          <a:stretch>
            <a:fillRect/>
          </a:stretch>
        </p:blipFill>
        <p:spPr bwMode="auto">
          <a:xfrm>
            <a:off x="4429124" y="2285992"/>
            <a:ext cx="35719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14612" y="5500702"/>
            <a:ext cx="2928958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Встречу слово на дороге разобью его на слоги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F:\Фото мастер-класс Коорд.лесенка\1694587369440.jpg"/>
          <p:cNvPicPr/>
          <p:nvPr/>
        </p:nvPicPr>
        <p:blipFill>
          <a:blip r:embed="rId4" cstate="print"/>
          <a:srcRect l="22927" r="25656"/>
          <a:stretch>
            <a:fillRect/>
          </a:stretch>
        </p:blipFill>
        <p:spPr bwMode="auto">
          <a:xfrm>
            <a:off x="714348" y="2285992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F:\Фото мастер-класс Коорд.лесенка\1694587369392.jpg"/>
          <p:cNvPicPr/>
          <p:nvPr/>
        </p:nvPicPr>
        <p:blipFill>
          <a:blip r:embed="rId3" cstate="print"/>
          <a:srcRect l="9506" r="20798"/>
          <a:stretch>
            <a:fillRect/>
          </a:stretch>
        </p:blipFill>
        <p:spPr bwMode="auto">
          <a:xfrm>
            <a:off x="4714876" y="2285992"/>
            <a:ext cx="35644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628" y="5286388"/>
            <a:ext cx="314327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 слова со звуком Ш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Фото мастер-класс Коорд.лесенка\16945873694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928671"/>
            <a:ext cx="33575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Фото мастер-класс Коорд.лесенка\1694587369401.jpg"/>
          <p:cNvPicPr/>
          <p:nvPr/>
        </p:nvPicPr>
        <p:blipFill>
          <a:blip r:embed="rId5" cstate="print"/>
          <a:srcRect l="27591" r="18830"/>
          <a:stretch>
            <a:fillRect/>
          </a:stretch>
        </p:blipFill>
        <p:spPr bwMode="auto">
          <a:xfrm>
            <a:off x="285720" y="3000372"/>
            <a:ext cx="3500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6072206"/>
            <a:ext cx="3357586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 и посчитай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14414" y="4357694"/>
            <a:ext cx="3357586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самый внимательный?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:\Фото мастер-класс Коорд.лесенка\16945873694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4572032" cy="236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28662" y="1071546"/>
            <a:ext cx="7246789" cy="15716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buNone/>
            </a:pPr>
            <a:r>
              <a:rPr lang="ru-RU" altLang="zh-TW" sz="2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Цель: повышение уровня компетенции педагогов при использовании нового оборудования – координационно-скоростной лестницы для развития координационных способностей у детей дошкольного возраста.</a:t>
            </a:r>
            <a:r>
              <a:rPr lang="ru-RU" altLang="zh-TW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ru-RU" altLang="zh-TW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</a:b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57224" y="2571744"/>
            <a:ext cx="7786742" cy="4000528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zh-TW" sz="2400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zh-TW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lang="ru-RU" altLang="zh-TW" sz="12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zh-TW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-достижение максимального взаимодействия и взаимопонимания педагогов в вопросах развития координационных способностей у детей дошкольного возраста;</a:t>
            </a:r>
            <a:endParaRPr lang="ru-RU" altLang="zh-TW" sz="12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zh-TW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-совершенствование практических умений и навыков педагогов, необходимых в работе с детьми при использовании координационной лестницы;</a:t>
            </a:r>
            <a:endParaRPr lang="ru-RU" altLang="zh-TW" sz="12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zh-TW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-рефлексия собственного профессионального мастерства всеми участниками мастер-класса.</a:t>
            </a:r>
            <a:endParaRPr lang="ru-RU" altLang="zh-TW" sz="3200" dirty="0" smtClean="0">
              <a:solidFill>
                <a:srgbClr val="002060"/>
              </a:solidFill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5786" y="1214422"/>
            <a:ext cx="735811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координационной лестницы является эффективным средством для развития двигательных качеств,  таких, как координация, быстрота, прыгучесть, которые необходимы для детей дошкольного возраста. Ежедневные занятия на лестнице, правильно подобранные упражнения и их дозировка, позволит воспитанникам  улучшить координацию движений, а также повысить скорость движения в подвижных играх и ориентировку в пространстве. Совмещая речь с движениями, у ребёнка лучше закрепляется речевой материал и автоматизируются поставленные звуки.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7356" y="2714620"/>
            <a:ext cx="56412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57290" y="2500306"/>
            <a:ext cx="6400800" cy="235745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Координация  — процессы согласования активности мышц тела, направленные на успешное выполнение двигательной задачи.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6572296" cy="4500594"/>
          </a:xfrm>
        </p:spPr>
        <p:txBody>
          <a:bodyPr/>
          <a:lstStyle/>
          <a:p>
            <a:pPr algn="l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-вариативность (например, в применении: в разных видах двигательной активности, различных упражнениях; в изготовлении: из разнообразных материалов),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 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-мобильность (компактная, легкая),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 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-доступность (используется детьми всех уровней физической подготовленности, с детьми разного возраста),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 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-безопасность и простота в использовании.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1071546"/>
            <a:ext cx="6400800" cy="11258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Характерные особенности скоростной лестницы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D:\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791574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FF0000"/>
              </a:solidFill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cs typeface="Arial" pitchFamily="34" charset="0"/>
            </a:endParaRPr>
          </a:p>
        </p:txBody>
      </p:sp>
      <p:pic>
        <p:nvPicPr>
          <p:cNvPr id="7" name="Рисунок 6" descr="IMG_596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286256"/>
            <a:ext cx="323852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286256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1472" y="214290"/>
            <a:ext cx="8158324" cy="3970318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iberation Serif" pitchFamily="18" charset="0"/>
              </a:rPr>
              <a:t>Применение координационной лестницы: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 организованной образовательной деятельности;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в свободной двигательной деятельности;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для индивидуальной работы с детьми;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в спортивных соревнованиях, развлечениях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в коррекционной работе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33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5786" y="928670"/>
            <a:ext cx="6929486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5" y="928670"/>
            <a:ext cx="6500858" cy="64294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Рекомендации по использованию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5786" y="1428736"/>
            <a:ext cx="7500990" cy="4286280"/>
          </a:xfrm>
        </p:spPr>
        <p:txBody>
          <a:bodyPr>
            <a:normAutofit fontScale="5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2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3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Обязательная разминка и инструктаж по технике безопасности при выполнении упражнений на координационной лестнице.</a:t>
            </a:r>
          </a:p>
          <a:p>
            <a:r>
              <a:rPr lang="ru-RU" sz="3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r>
              <a:rPr lang="ru-RU" sz="3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Соблюдение дистанции между детьми 2-3 ячейки.</a:t>
            </a:r>
          </a:p>
          <a:p>
            <a:r>
              <a:rPr lang="ru-RU" sz="3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r>
              <a:rPr lang="ru-RU" sz="3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Не наступать на перекладины лестницы.</a:t>
            </a:r>
          </a:p>
          <a:p>
            <a:r>
              <a:rPr lang="ru-RU" sz="3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r>
              <a:rPr lang="ru-RU" sz="3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Правильная техника при  выполнении упражнений на скорость.</a:t>
            </a:r>
          </a:p>
          <a:p>
            <a:r>
              <a:rPr lang="ru-RU" sz="3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r>
              <a:rPr lang="ru-RU" sz="3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Увеличение скорости выполнения упражнений возможно только при выполнении нескольких подходов.</a:t>
            </a:r>
          </a:p>
          <a:p>
            <a:r>
              <a:rPr lang="ru-RU" sz="3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endParaRPr lang="ru-RU" sz="33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791574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FF0000"/>
              </a:solidFill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9190" y="1142984"/>
            <a:ext cx="342902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540185" y="240919"/>
            <a:ext cx="48288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2609" y="1204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9190" y="3786190"/>
            <a:ext cx="3761824" cy="282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2844" y="1357298"/>
            <a:ext cx="364333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28662" y="214290"/>
            <a:ext cx="7286676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координационной  в физическом развитии дошкольников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8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175760"/>
            <a:ext cx="4145952" cy="31812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53046" y="176476"/>
            <a:ext cx="4211960" cy="31589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1187624" y="175760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Ходьба на носках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4127" y="175760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Ходьба на пятках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14612" y="3500438"/>
            <a:ext cx="4065600" cy="3049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2714612" y="3500438"/>
            <a:ext cx="3810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Ходьба с высоким подниманием колен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фото лесенки\IMG_57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6466" y="220426"/>
            <a:ext cx="4143404" cy="310755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1" name="Picture 3" descr="E:\фото лесенки\IMG_54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4429156" cy="33218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4999214" y="2885630"/>
            <a:ext cx="378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Прыжки га двух ногах по схеме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3424240"/>
            <a:ext cx="45719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765" y="3285740"/>
            <a:ext cx="4442242" cy="92333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Прыжки правым боком, каждый раз 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наступая в ячейки поочерёдно правой и 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левой ногой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1267</TotalTime>
  <Words>363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Слайд 1</vt:lpstr>
      <vt:lpstr>Цель: повышение уровня компетенции педагогов при использовании нового оборудования – координационно-скоростной лестницы для развития координационных способностей у детей дошкольного возраста. </vt:lpstr>
      <vt:lpstr>Слайд 3</vt:lpstr>
      <vt:lpstr>  -вариативность (например, в применении: в разных видах двигательной активности, различных упражнениях; в изготовлении: из разнообразных материалов),   -мобильность (компактная, легкая),   -доступность (используется детьми всех уровней физической подготовленности, с детьми разного возраста),   -безопасность и простота в использовании.   </vt:lpstr>
      <vt:lpstr>Слайд 5</vt:lpstr>
      <vt:lpstr>Рекомендации по использованию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JDOS</cp:lastModifiedBy>
  <cp:revision>120</cp:revision>
  <dcterms:modified xsi:type="dcterms:W3CDTF">2002-01-01T02:31:03Z</dcterms:modified>
</cp:coreProperties>
</file>