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6" r:id="rId3"/>
    <p:sldId id="278" r:id="rId4"/>
    <p:sldId id="315" r:id="rId5"/>
    <p:sldId id="318" r:id="rId6"/>
    <p:sldId id="259" r:id="rId7"/>
    <p:sldId id="260" r:id="rId8"/>
    <p:sldId id="322" r:id="rId9"/>
    <p:sldId id="320" r:id="rId10"/>
    <p:sldId id="273" r:id="rId11"/>
    <p:sldId id="306" r:id="rId12"/>
    <p:sldId id="308" r:id="rId13"/>
    <p:sldId id="311" r:id="rId14"/>
    <p:sldId id="301" r:id="rId15"/>
    <p:sldId id="299" r:id="rId16"/>
    <p:sldId id="314" r:id="rId17"/>
    <p:sldId id="290" r:id="rId18"/>
    <p:sldId id="319" r:id="rId19"/>
    <p:sldId id="291" r:id="rId20"/>
    <p:sldId id="310" r:id="rId21"/>
    <p:sldId id="321" r:id="rId22"/>
    <p:sldId id="297" r:id="rId23"/>
    <p:sldId id="282" r:id="rId24"/>
    <p:sldId id="266" r:id="rId25"/>
    <p:sldId id="277" r:id="rId26"/>
    <p:sldId id="325" r:id="rId27"/>
    <p:sldId id="261" r:id="rId28"/>
    <p:sldId id="32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18A9-77C7-49C9-B5F6-5C5A0AA559E9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Путешествие </a:t>
            </a:r>
            <a:b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по сказкам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Шаблоны-новое\0_6382c_e650ec0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7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Свой дом зимою, в холода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Она слепила изо льда.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Но дом стоял прекрасно в стужу,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Весной же превратился в лужу.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Дом лубяной построил Зайка.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Теперь, читатель, вспоминай-ка,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Кого прогнал Петух в леса?</a:t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Кто Зайца обманул?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...(Лисица)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6" name="Picture 2" descr="J:\сказки\0_5d7b4_4db091cf_M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29058" cy="483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:\сказки\0_5d7ff_ab0a98f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2" y="2857496"/>
            <a:ext cx="3620567" cy="3643338"/>
          </a:xfrm>
          <a:prstGeom prst="rect">
            <a:avLst/>
          </a:prstGeom>
          <a:noFill/>
        </p:spPr>
      </p:pic>
      <p:pic>
        <p:nvPicPr>
          <p:cNvPr id="21507" name="Picture 3" descr="G:\сказки\0_534cf_7d351894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22995">
            <a:off x="7087773" y="259681"/>
            <a:ext cx="1779823" cy="1857388"/>
          </a:xfrm>
          <a:prstGeom prst="rect">
            <a:avLst/>
          </a:prstGeom>
          <a:noFill/>
        </p:spPr>
      </p:pic>
      <p:pic>
        <p:nvPicPr>
          <p:cNvPr id="21508" name="Picture 4" descr="G:\сказки\0_72ab9_a184d2f3_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15616" y="3933056"/>
            <a:ext cx="2746372" cy="274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I:\домики\1298020059_1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7"/>
            <a:ext cx="9144000" cy="68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домики\0_a4fa7_d6610323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23357" y="1772816"/>
            <a:ext cx="3868723" cy="48101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Работать умела красиво и ловко,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В деле любом проявляя сноровку.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Хлебы пекла и скатерти ткала,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Шила рубашку, узор вышивала,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Лебедью белой в танце плыла...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Кто мастерица эта была?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(Василиса Премудрая.)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9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сказки\bg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rgbClr val="FFFF00"/>
                </a:solidFill>
              </a:rPr>
              <a:t>Стрела молодца угодила в болото,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Ну где же невеста? Жениться охота!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А вот и невеста, глаза на макушке.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Невесту зовут</a:t>
            </a:r>
            <a:r>
              <a:rPr lang="ru-RU" sz="1800" b="1" i="1" dirty="0" smtClean="0">
                <a:solidFill>
                  <a:srgbClr val="FFFF00"/>
                </a:solidFill>
              </a:rPr>
              <a:t>…(Царевна-лягушка)</a:t>
            </a:r>
            <a:r>
              <a:rPr lang="ru-RU" sz="1800" b="1" i="1" dirty="0" smtClean="0">
                <a:solidFill>
                  <a:srgbClr val="FFFF00"/>
                </a:solidFill>
              </a:rPr>
              <a:t/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endParaRPr lang="ru-RU" sz="1800" b="1" i="1" dirty="0">
              <a:solidFill>
                <a:srgbClr val="FFFF00"/>
              </a:solidFill>
            </a:endParaRPr>
          </a:p>
        </p:txBody>
      </p:sp>
      <p:pic>
        <p:nvPicPr>
          <p:cNvPr id="16386" name="Picture 2" descr="I:\домики\7093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22857">
            <a:off x="2151275" y="1680641"/>
            <a:ext cx="3579802" cy="4563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3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J:\сказки\9fa8f9930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07167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600" b="1" i="1" dirty="0" smtClean="0">
                <a:solidFill>
                  <a:srgbClr val="FFFF00"/>
                </a:solidFill>
              </a:rPr>
              <a:t>В огороде, возле хаты 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Урожай растет богатый.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Там сидят на грядках густо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err="1" smtClean="0">
                <a:solidFill>
                  <a:srgbClr val="FFFF00"/>
                </a:solidFill>
              </a:rPr>
              <a:t>Репа,свекла</a:t>
            </a:r>
            <a:r>
              <a:rPr lang="ru-RU" sz="1600" b="1" i="1" dirty="0" smtClean="0">
                <a:solidFill>
                  <a:srgbClr val="FFFF00"/>
                </a:solidFill>
              </a:rPr>
              <a:t> и (капуста).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И горят, как солнышки,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Желтые (подсолнушки).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Кто же там пыхтит на грядке?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От кого же это дед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Убегает без (оглядки).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А за ним и бабка вслед?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Вышла внучка в огород: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"Где тут страшный зверь живет?"'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Заглянула под листочек,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err="1" smtClean="0">
                <a:solidFill>
                  <a:srgbClr val="FFFF00"/>
                </a:solidFill>
              </a:rPr>
              <a:t>Видит-там</a:t>
            </a:r>
            <a:r>
              <a:rPr lang="ru-RU" sz="1600" b="1" i="1" dirty="0" smtClean="0">
                <a:solidFill>
                  <a:srgbClr val="FFFF00"/>
                </a:solidFill>
              </a:rPr>
              <a:t> лежит клубочек.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Он в иголках серых сплошь,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Кто же это ? Это - (еж).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Из краев пришел лесных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Зверь колючий в сказку ("Пых").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C000"/>
                </a:solidFill>
              </a:rPr>
              <a:t/>
            </a:r>
            <a:br>
              <a:rPr lang="ru-RU" sz="1600" b="1" i="1" dirty="0" smtClean="0">
                <a:solidFill>
                  <a:srgbClr val="FFC000"/>
                </a:solidFill>
              </a:rPr>
            </a:br>
            <a:endParaRPr lang="ru-RU" sz="1600" b="1" i="1" dirty="0">
              <a:solidFill>
                <a:srgbClr val="FFC000"/>
              </a:solidFill>
            </a:endParaRPr>
          </a:p>
        </p:txBody>
      </p:sp>
      <p:pic>
        <p:nvPicPr>
          <p:cNvPr id="5" name="Picture 3" descr="J:\сказки\0_72ab7_290f1bc_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483203"/>
            <a:ext cx="3643338" cy="337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4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2880320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Ему надоело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Сидеть на окошке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И он покатился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В лес по дорожке.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(Колобок.)</a:t>
            </a:r>
            <a:br>
              <a:rPr lang="ru-RU" sz="20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3384376" cy="29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сказки\0_6eaa6_c3513e4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81" y="-75729"/>
            <a:ext cx="9149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32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FFFF00"/>
                </a:solidFill>
              </a:rPr>
              <a:t/>
            </a:r>
            <a:br>
              <a:rPr lang="ru-RU" sz="2000" b="1" i="1" dirty="0">
                <a:solidFill>
                  <a:srgbClr val="FFFF00"/>
                </a:solidFill>
              </a:rPr>
            </a:b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6" name="Picture 3" descr="G:\сказки\0_8779c_2aca1ada_L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31840" y="1412776"/>
            <a:ext cx="4000528" cy="51420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Это знают даже первоклашки,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Что есть друг большой у Чебурашки,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Под гармошку песни он поёт.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Имя друга каждый </a:t>
            </a:r>
            <a:r>
              <a:rPr lang="ru-RU" b="1" i="1" dirty="0" smtClean="0">
                <a:solidFill>
                  <a:srgbClr val="FFFF00"/>
                </a:solidFill>
              </a:rPr>
              <a:t>назовёт (Крокодил Гена)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829312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solidFill>
                  <a:srgbClr val="FFFF00"/>
                </a:solidFill>
              </a:rPr>
              <a:t>К лесу передом стоит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И кривой трубой дымит.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Там Яга - лесная бабка -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На печи зевает сладко.</a:t>
            </a:r>
            <a:br>
              <a:rPr lang="ru-RU" sz="1800" b="1" i="1" dirty="0" smtClean="0">
                <a:solidFill>
                  <a:srgbClr val="FFFF00"/>
                </a:solidFill>
              </a:rPr>
            </a:br>
            <a:r>
              <a:rPr lang="ru-RU" sz="1800" b="1" i="1" dirty="0" smtClean="0">
                <a:solidFill>
                  <a:srgbClr val="FFFF00"/>
                </a:solidFill>
              </a:rPr>
              <a:t>(Избушка на курьих ножках.)</a:t>
            </a:r>
            <a:endParaRPr lang="ru-RU" sz="1800" b="1" i="1" dirty="0">
              <a:solidFill>
                <a:srgbClr val="FFFF00"/>
              </a:solidFill>
            </a:endParaRPr>
          </a:p>
        </p:txBody>
      </p:sp>
      <p:pic>
        <p:nvPicPr>
          <p:cNvPr id="7" name="Picture 2" descr="G:\АНИМАШКИ\home4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642918"/>
            <a:ext cx="2357454" cy="29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блоны-новое\0_6382e_b4f2809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28916" cy="114300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Дед и баба вместе жили,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Дочку из снежка слепили,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Но костра горячий жар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Превратил девчурку в пар.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Дед и бабушка в печали.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Как же девочку ту звали</a:t>
            </a:r>
            <a:r>
              <a:rPr lang="ru-RU" sz="1600" b="1" i="1" dirty="0" smtClean="0">
                <a:solidFill>
                  <a:srgbClr val="0070C0"/>
                </a:solidFill>
              </a:rPr>
              <a:t>?</a:t>
            </a:r>
            <a:br>
              <a:rPr lang="ru-RU" sz="1600" b="1" i="1" dirty="0" smtClean="0">
                <a:solidFill>
                  <a:srgbClr val="0070C0"/>
                </a:solidFill>
              </a:rPr>
            </a:br>
            <a:r>
              <a:rPr lang="ru-RU" sz="1600" b="1" i="1" dirty="0" smtClean="0">
                <a:solidFill>
                  <a:srgbClr val="0070C0"/>
                </a:solidFill>
              </a:rPr>
              <a:t>(Снегурочка)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 descr="C:\Users\User\Desktop\yjd ujl\a54f995581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88258"/>
            <a:ext cx="2571768" cy="4993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7874"/>
            <a:ext cx="4449106" cy="436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В шапочке я красной,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Пирожки в корзинке.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Вот шагаю к бабушке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По лесной тропинке.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Если встречу Волка,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Я не зареву,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Я тогда охотников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Громко позову.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(Красная Шапочка.)</a:t>
            </a:r>
            <a:br>
              <a:rPr lang="ru-RU" b="1" i="1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Шаблоны-новое\0_63815_c050ad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213" cy="68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Она была подружкой гномов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И вам, конечно же, знакома.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(Белоснежка)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 descr="I:\домики\0_6fd58_7e45274d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888" y="548680"/>
            <a:ext cx="4311930" cy="5528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1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" y="-28750"/>
            <a:ext cx="9137795" cy="68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5257808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/>
              <a:t> </a:t>
            </a:r>
            <a:r>
              <a:rPr lang="ru-RU" sz="1800" b="1" i="1" dirty="0"/>
              <a:t>Из танцзала короля</a:t>
            </a:r>
            <a:br>
              <a:rPr lang="ru-RU" sz="1800" b="1" i="1" dirty="0"/>
            </a:br>
            <a:r>
              <a:rPr lang="ru-RU" sz="1800" b="1" i="1" dirty="0"/>
              <a:t>Девочка домой бежала,</a:t>
            </a:r>
            <a:br>
              <a:rPr lang="ru-RU" sz="1800" b="1" i="1" dirty="0"/>
            </a:br>
            <a:r>
              <a:rPr lang="ru-RU" sz="1800" b="1" i="1" dirty="0"/>
              <a:t>Туфельку из хрусталя</a:t>
            </a:r>
            <a:br>
              <a:rPr lang="ru-RU" sz="1800" b="1" i="1" dirty="0"/>
            </a:br>
            <a:r>
              <a:rPr lang="ru-RU" sz="1800" b="1" i="1" dirty="0"/>
              <a:t>На ступеньках потеряла.</a:t>
            </a:r>
            <a:br>
              <a:rPr lang="ru-RU" sz="1800" b="1" i="1" dirty="0"/>
            </a:br>
            <a:r>
              <a:rPr lang="ru-RU" sz="1800" b="1" i="1" dirty="0"/>
              <a:t>Тыквой стала вновь карета…</a:t>
            </a:r>
            <a:br>
              <a:rPr lang="ru-RU" sz="1800" b="1" i="1" dirty="0"/>
            </a:br>
            <a:r>
              <a:rPr lang="ru-RU" sz="1800" b="1" i="1" dirty="0"/>
              <a:t>Кто, скажи, девчушка эта? </a:t>
            </a:r>
            <a:r>
              <a:rPr lang="ru-RU" sz="1800" b="1" i="1" dirty="0" smtClean="0"/>
              <a:t>(Золушка)</a:t>
            </a:r>
            <a:r>
              <a:rPr lang="ru-RU" sz="1600" b="1" i="1" dirty="0">
                <a:solidFill>
                  <a:srgbClr val="002060"/>
                </a:solidFill>
              </a:rPr>
              <a:t/>
            </a:r>
            <a:br>
              <a:rPr lang="ru-RU" sz="1600" b="1" i="1" dirty="0">
                <a:solidFill>
                  <a:srgbClr val="002060"/>
                </a:solidFill>
              </a:rPr>
            </a:b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9" name="Picture 2" descr="I:\домики\Cinderella-Disney-Clip-Art-Animated-ClipArt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988840"/>
            <a:ext cx="3056739" cy="4165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J:\сказки\96e31a2e5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2" y="-1"/>
            <a:ext cx="9179151" cy="68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сказки\0_6fabb_1078cf7c_XL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934" y="1988840"/>
            <a:ext cx="7072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4689" y="26064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i="1" dirty="0">
                <a:solidFill>
                  <a:srgbClr val="FFFF00"/>
                </a:solidFill>
              </a:rPr>
              <a:t>Носик круглый, пятачком,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Им в земле удобно рыться,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Хвостик маленький крючком,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Вместо туфелек — копытца.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Трое их — и до чего же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Братья дружные похожи.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Отгадайте без подсказки,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Кто герои этой сказки? 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(</a:t>
            </a:r>
            <a:r>
              <a:rPr lang="ru-RU" b="1" i="1" dirty="0" err="1" smtClean="0">
                <a:solidFill>
                  <a:srgbClr val="FFFF00"/>
                </a:solidFill>
              </a:rPr>
              <a:t>Ниф-ниф</a:t>
            </a:r>
            <a:r>
              <a:rPr lang="ru-RU" b="1" i="1" dirty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Наф-наф</a:t>
            </a:r>
            <a:r>
              <a:rPr lang="ru-RU" b="1" i="1" dirty="0">
                <a:solidFill>
                  <a:srgbClr val="FFFF00"/>
                </a:solidFill>
              </a:rPr>
              <a:t> и </a:t>
            </a:r>
            <a:r>
              <a:rPr lang="ru-RU" b="1" i="1" dirty="0" err="1" smtClean="0">
                <a:solidFill>
                  <a:srgbClr val="FFFF00"/>
                </a:solidFill>
              </a:rPr>
              <a:t>Нуф-нуф</a:t>
            </a:r>
            <a:r>
              <a:rPr lang="ru-RU" b="1" i="1" dirty="0" smtClean="0">
                <a:solidFill>
                  <a:srgbClr val="FFFF00"/>
                </a:solidFill>
              </a:rPr>
              <a:t>)</a:t>
            </a:r>
            <a:r>
              <a:rPr lang="ru-RU" b="1" i="1" dirty="0">
                <a:solidFill>
                  <a:srgbClr val="FFFF00"/>
                </a:solidFill>
              </a:rPr>
              <a:t/>
            </a:r>
            <a:br>
              <a:rPr lang="ru-RU" b="1" i="1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00B05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smtClean="0">
                <a:solidFill>
                  <a:srgbClr val="002060"/>
                </a:solidFill>
              </a:rPr>
              <a:t>Эту как зовут старушку?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Просит бабушка избушку: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«Разверни-ка свой фасад: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Ко мне — перед, к лесу — зад!»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Топнет костяной ногой.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Звать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бабулечку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</a:rPr>
              <a:t>....(Яга)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Picture 2" descr="I:\картинки\анимашки\бабки ежки\Новая папка\1630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77" y="257987"/>
            <a:ext cx="3596683" cy="41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сказки\4abd6ad8535d5114b4c57f71c5ad1d2f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5357826"/>
            <a:ext cx="1714512" cy="1145294"/>
          </a:xfrm>
          <a:prstGeom prst="rect">
            <a:avLst/>
          </a:prstGeom>
          <a:noFill/>
        </p:spPr>
      </p:pic>
      <p:pic>
        <p:nvPicPr>
          <p:cNvPr id="9" name="Picture 3" descr="I:\сказки\c97254b13f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28868"/>
            <a:ext cx="3947663" cy="42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сказки\0_72ab6_7e01a72d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15140" y="4429132"/>
            <a:ext cx="1857388" cy="1857388"/>
          </a:xfrm>
          <a:prstGeom prst="rect">
            <a:avLst/>
          </a:prstGeom>
          <a:noFill/>
        </p:spPr>
      </p:pic>
      <p:pic>
        <p:nvPicPr>
          <p:cNvPr id="11" name="Picture 6" descr="I:\домики\0_50734_186882ec_XXXL.jpg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388" y="5638890"/>
            <a:ext cx="2403572" cy="1219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00B050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/>
              <a:t/>
            </a:r>
            <a:br>
              <a:rPr lang="ru-RU" sz="1800" b="1" i="1" dirty="0"/>
            </a:br>
            <a:endParaRPr lang="ru-RU" sz="1800" b="1" i="1" dirty="0"/>
          </a:p>
        </p:txBody>
      </p:sp>
      <p:pic>
        <p:nvPicPr>
          <p:cNvPr id="8" name="Picture 2" descr="G:\сказки\buratino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857364"/>
            <a:ext cx="3120458" cy="4542219"/>
          </a:xfrm>
          <a:prstGeom prst="rect">
            <a:avLst/>
          </a:prstGeom>
          <a:noFill/>
        </p:spPr>
      </p:pic>
      <p:pic>
        <p:nvPicPr>
          <p:cNvPr id="10" name="Picture 4" descr="G:\сказки\6a02dc97e58f3e6105a362bfe1cf76c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643446"/>
            <a:ext cx="1905000" cy="1800225"/>
          </a:xfrm>
          <a:prstGeom prst="rect">
            <a:avLst/>
          </a:prstGeom>
          <a:noFill/>
        </p:spPr>
      </p:pic>
      <p:pic>
        <p:nvPicPr>
          <p:cNvPr id="11" name="Picture 3" descr="G:\сказки\buratino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3982283"/>
            <a:ext cx="3643338" cy="2875717"/>
          </a:xfrm>
          <a:prstGeom prst="rect">
            <a:avLst/>
          </a:prstGeom>
          <a:noFill/>
        </p:spPr>
      </p:pic>
      <p:pic>
        <p:nvPicPr>
          <p:cNvPr id="12" name="Picture 3" descr="I:\домики\890480b25c5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4088" y="142852"/>
            <a:ext cx="4749912" cy="435771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4282" y="2142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Она Буратино учила писать,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И ключ золотой помогала искать.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Та девочка-кукла с большими глазами,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Как неба лазурного высь, волосами,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На милом лице — аккуратненький нос.</a:t>
            </a:r>
            <a:b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Как имя её?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(Мальвина)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J:\сказки\bg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-13260"/>
            <a:ext cx="9144000" cy="68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2000" b="1" i="1" dirty="0" smtClean="0">
                <a:solidFill>
                  <a:srgbClr val="FFFF00"/>
                </a:solidFill>
              </a:rPr>
              <a:t>У отца есть мальчик странный,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Необычный, деревянный,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На земле и под водой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Ищет ключик золотой,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Всюду нос сует свой длинный…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Кто же это? 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r>
              <a:rPr lang="ru-RU" sz="2000" b="1" i="1" dirty="0">
                <a:solidFill>
                  <a:srgbClr val="FFFF00"/>
                </a:solidFill>
              </a:rPr>
              <a:t>(</a:t>
            </a:r>
            <a:r>
              <a:rPr lang="ru-RU" sz="2000" b="1" i="1" dirty="0" smtClean="0">
                <a:solidFill>
                  <a:srgbClr val="FFFF00"/>
                </a:solidFill>
              </a:rPr>
              <a:t>Буратино)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5" name="Picture 3" descr="G:\сказки\feb29727c19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964363"/>
            <a:ext cx="4714908" cy="5893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800" b="1" i="1" dirty="0">
                <a:solidFill>
                  <a:srgbClr val="FF0000"/>
                </a:solidFill>
              </a:rPr>
              <a:t>Я красив, силён, могуч,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Я грознее грозных туч,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И умнее всех, нет слов, -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Много у меня голов.</a:t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>(Змей Горыныч.)</a:t>
            </a:r>
            <a:br>
              <a:rPr lang="ru-RU" sz="1800" b="1" i="1" dirty="0">
                <a:solidFill>
                  <a:srgbClr val="FF0000"/>
                </a:solidFill>
              </a:rPr>
            </a:br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11268" name="Picture 4" descr="G:\сказки\0_5352d_a371d79c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214422"/>
            <a:ext cx="508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736"/>
            <a:ext cx="3429024" cy="1143000"/>
          </a:xfrm>
        </p:spPr>
        <p:txBody>
          <a:bodyPr>
            <a:noAutofit/>
          </a:bodyPr>
          <a:lstStyle/>
          <a:p>
            <a:r>
              <a:rPr lang="ru-RU" sz="1800" b="1" i="1" dirty="0"/>
              <a:t>Из муки он был печен, </a:t>
            </a:r>
            <a:br>
              <a:rPr lang="ru-RU" sz="1800" b="1" i="1" dirty="0"/>
            </a:br>
            <a:r>
              <a:rPr lang="ru-RU" sz="1800" b="1" i="1" dirty="0"/>
              <a:t>На сметане был мешен. </a:t>
            </a:r>
            <a:br>
              <a:rPr lang="ru-RU" sz="1800" b="1" i="1" dirty="0"/>
            </a:br>
            <a:r>
              <a:rPr lang="ru-RU" sz="1800" b="1" i="1" dirty="0"/>
              <a:t>На окошке он студился, </a:t>
            </a:r>
            <a:br>
              <a:rPr lang="ru-RU" sz="1800" b="1" i="1" dirty="0"/>
            </a:br>
            <a:r>
              <a:rPr lang="ru-RU" sz="1800" b="1" i="1" dirty="0"/>
              <a:t>По дорожке он катился. </a:t>
            </a:r>
            <a:br>
              <a:rPr lang="ru-RU" sz="1800" b="1" i="1" dirty="0"/>
            </a:br>
            <a:r>
              <a:rPr lang="ru-RU" sz="1800" b="1" i="1" dirty="0"/>
              <a:t>Был он весел, был он смел </a:t>
            </a:r>
            <a:br>
              <a:rPr lang="ru-RU" sz="1800" b="1" i="1" dirty="0"/>
            </a:br>
            <a:r>
              <a:rPr lang="ru-RU" sz="1800" b="1" i="1" dirty="0"/>
              <a:t>И в пути он песню пел. </a:t>
            </a:r>
            <a:br>
              <a:rPr lang="ru-RU" sz="1800" b="1" i="1" dirty="0"/>
            </a:br>
            <a:r>
              <a:rPr lang="ru-RU" sz="1800" b="1" i="1" dirty="0"/>
              <a:t>Съесть его хотел зайчишка, </a:t>
            </a:r>
            <a:br>
              <a:rPr lang="ru-RU" sz="1800" b="1" i="1" dirty="0"/>
            </a:br>
            <a:r>
              <a:rPr lang="ru-RU" sz="1800" b="1" i="1" dirty="0"/>
              <a:t>Серый волк и бурый мишка. </a:t>
            </a:r>
            <a:br>
              <a:rPr lang="ru-RU" sz="1800" b="1" i="1" dirty="0"/>
            </a:br>
            <a:r>
              <a:rPr lang="ru-RU" sz="1800" b="1" i="1" dirty="0"/>
              <a:t>А когда малыш в лесу </a:t>
            </a:r>
            <a:br>
              <a:rPr lang="ru-RU" sz="1800" b="1" i="1" dirty="0"/>
            </a:br>
            <a:r>
              <a:rPr lang="ru-RU" sz="1800" b="1" i="1" dirty="0"/>
              <a:t>Встретил рыжую лису, </a:t>
            </a:r>
            <a:br>
              <a:rPr lang="ru-RU" sz="1800" b="1" i="1" dirty="0"/>
            </a:br>
            <a:r>
              <a:rPr lang="ru-RU" sz="1800" b="1" i="1" dirty="0"/>
              <a:t>От нее уйти не смог. </a:t>
            </a:r>
            <a:br>
              <a:rPr lang="ru-RU" sz="1800" b="1" i="1" dirty="0"/>
            </a:br>
            <a:r>
              <a:rPr lang="ru-RU" sz="1800" b="1" i="1" dirty="0"/>
              <a:t>Что за сказка</a:t>
            </a:r>
            <a:r>
              <a:rPr lang="ru-RU" sz="1800" b="1" i="1" dirty="0" smtClean="0"/>
              <a:t>?</a:t>
            </a:r>
            <a:br>
              <a:rPr lang="ru-RU" sz="1800" b="1" i="1" dirty="0" smtClean="0"/>
            </a:br>
            <a:r>
              <a:rPr lang="ru-RU" sz="1800" b="1" i="1" dirty="0" smtClean="0"/>
              <a:t>(Колобок)</a:t>
            </a:r>
            <a:r>
              <a:rPr lang="ru-RU" sz="1800" b="1" i="1" dirty="0"/>
              <a:t/>
            </a:r>
            <a:br>
              <a:rPr lang="ru-RU" sz="1800" b="1" i="1" dirty="0"/>
            </a:br>
            <a:endParaRPr lang="ru-RU" sz="1800" b="1" i="1" dirty="0"/>
          </a:p>
        </p:txBody>
      </p:sp>
      <p:pic>
        <p:nvPicPr>
          <p:cNvPr id="6" name="Picture 2" descr="G:\сказки\0_5d7a5_f599c808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571612"/>
            <a:ext cx="331526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3" descr="J:\гномы\22982186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72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272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Баба била — не разбила.</a:t>
            </a:r>
            <a:br>
              <a:rPr lang="ru-RU" b="1" i="1" dirty="0" smtClean="0"/>
            </a:br>
            <a:r>
              <a:rPr lang="ru-RU" b="1" i="1" dirty="0" smtClean="0"/>
              <a:t>Слабовата бабья сила!</a:t>
            </a:r>
            <a:br>
              <a:rPr lang="ru-RU" b="1" i="1" dirty="0" smtClean="0"/>
            </a:br>
            <a:r>
              <a:rPr lang="ru-RU" b="1" i="1" dirty="0" smtClean="0"/>
              <a:t>Да не смог разбить и дед.</a:t>
            </a:r>
            <a:br>
              <a:rPr lang="ru-RU" b="1" i="1" dirty="0" smtClean="0"/>
            </a:br>
            <a:r>
              <a:rPr lang="ru-RU" b="1" i="1" dirty="0" smtClean="0"/>
              <a:t>Ведь ему сто лет в обед.</a:t>
            </a:r>
            <a:br>
              <a:rPr lang="ru-RU" b="1" i="1" dirty="0" smtClean="0"/>
            </a:br>
            <a:r>
              <a:rPr lang="ru-RU" b="1" i="1" dirty="0" smtClean="0"/>
              <a:t>Кликнули они норушку —</a:t>
            </a:r>
            <a:br>
              <a:rPr lang="ru-RU" b="1" i="1" dirty="0" smtClean="0"/>
            </a:br>
            <a:r>
              <a:rPr lang="ru-RU" b="1" i="1" dirty="0" smtClean="0"/>
              <a:t>Та разбила, как игрушку,</a:t>
            </a:r>
            <a:br>
              <a:rPr lang="ru-RU" b="1" i="1" dirty="0" smtClean="0"/>
            </a:br>
            <a:r>
              <a:rPr lang="ru-RU" b="1" i="1" dirty="0" smtClean="0"/>
              <a:t>И сбежала под крыльцо.</a:t>
            </a:r>
            <a:br>
              <a:rPr lang="ru-RU" b="1" i="1" dirty="0" smtClean="0"/>
            </a:br>
            <a:r>
              <a:rPr lang="ru-RU" b="1" i="1" dirty="0" smtClean="0"/>
              <a:t>Что разбила-то? </a:t>
            </a:r>
            <a:r>
              <a:rPr lang="ru-RU" b="1" i="1" dirty="0" smtClean="0"/>
              <a:t>…(Яйцо)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pic>
        <p:nvPicPr>
          <p:cNvPr id="12" name="Picture 2" descr="J:\продукты\0_7800d_6b04954a_L.jp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571744"/>
            <a:ext cx="1568207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20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b="1" i="1" dirty="0">
                <a:solidFill>
                  <a:srgbClr val="FF0000"/>
                </a:solidFill>
              </a:rPr>
              <a:t>Отвечайте на вопрос: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Кто в корзине Машу нёс,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Кто садился на пенёк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И хотел съесть пирожок?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Сказочку ты знаешь ведь?</a:t>
            </a:r>
            <a:br>
              <a:rPr lang="ru-RU" sz="1600" b="1" i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Кто же это был? </a:t>
            </a:r>
            <a:r>
              <a:rPr lang="ru-RU" sz="1600" b="1" i="1" dirty="0" smtClean="0">
                <a:solidFill>
                  <a:srgbClr val="FF0000"/>
                </a:solidFill>
              </a:rPr>
              <a:t>…(Медведь)</a:t>
            </a:r>
            <a:r>
              <a:rPr lang="ru-RU" sz="1600" b="1" i="1" dirty="0">
                <a:solidFill>
                  <a:srgbClr val="FF0000"/>
                </a:solidFill>
              </a:rPr>
              <a:t/>
            </a:r>
            <a:br>
              <a:rPr lang="ru-RU" sz="1600" b="1" i="1" dirty="0">
                <a:solidFill>
                  <a:srgbClr val="FF0000"/>
                </a:solidFill>
              </a:rPr>
            </a:b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9" name="Picture 4" descr="G:\сказки\0_87799_9875fe64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857232"/>
            <a:ext cx="3714776" cy="520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зима\дед\Pic_20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786322"/>
            <a:ext cx="8015286" cy="1000132"/>
          </a:xfrm>
        </p:spPr>
        <p:txBody>
          <a:bodyPr>
            <a:prstTxWarp prst="textFadeDown">
              <a:avLst/>
            </a:prstTxWarp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МОЛОДЦЫ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шаблоны сказки\0_2848a_461cfa86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600" b="1" i="1" dirty="0">
                <a:solidFill>
                  <a:srgbClr val="FFFF00"/>
                </a:solidFill>
              </a:rPr>
              <a:t>Кто-то за кого-то ухватился крепко: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Ох, никак не вытянуть! Ох, засела крепко!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Мышка, бабка, внучка – все сюда бегут.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Победил упрямицу дружный общий труд!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Кто засел так крепко и держался цепко?</a:t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600" b="1" i="1" dirty="0">
                <a:solidFill>
                  <a:srgbClr val="FFFF00"/>
                </a:solidFill>
              </a:rPr>
              <a:t>Это наша …( репка)!</a:t>
            </a:r>
            <a:br>
              <a:rPr lang="ru-RU" sz="1600" b="1" i="1" dirty="0">
                <a:solidFill>
                  <a:srgbClr val="FFFF00"/>
                </a:solidFill>
              </a:rPr>
            </a:b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4" name="Picture 5" descr="G:\сказки\x_7f281fc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2258"/>
          <a:stretch>
            <a:fillRect/>
          </a:stretch>
        </p:blipFill>
        <p:spPr bwMode="auto">
          <a:xfrm>
            <a:off x="1643042" y="2071678"/>
            <a:ext cx="5076000" cy="4568400"/>
          </a:xfrm>
          <a:prstGeom prst="rect">
            <a:avLst/>
          </a:prstGeom>
          <a:noFill/>
        </p:spPr>
      </p:pic>
      <p:pic>
        <p:nvPicPr>
          <p:cNvPr id="6" name="Picture 2" descr="G:\сказки\0_534c6_d5f14a3f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"/>
            <a:ext cx="3217090" cy="2143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1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51" y="1052736"/>
            <a:ext cx="381635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037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Был друг у Ивана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Немного горбатым,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Но сделал счастливым его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И богатым.</a:t>
            </a:r>
            <a:br>
              <a:rPr lang="ru-RU" b="1" i="1" dirty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(Конёк-горбунок.)</a:t>
            </a:r>
            <a:br>
              <a:rPr lang="ru-RU" b="1" i="1" dirty="0">
                <a:solidFill>
                  <a:srgbClr val="FFFF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600" b="1" i="1" dirty="0" smtClean="0">
                <a:solidFill>
                  <a:srgbClr val="FFFF00"/>
                </a:solidFill>
              </a:rPr>
              <a:t>Знайте, этого плутишку 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Никому не обхитрить: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Людоеда, словно мышку, 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Умудрился проглотить!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И шпоры звенят у него на ногах, 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Скажите мне, </a:t>
            </a:r>
            <a:r>
              <a:rPr lang="ru-RU" sz="1800" b="1" i="1" dirty="0" smtClean="0">
                <a:solidFill>
                  <a:srgbClr val="FFFF00"/>
                </a:solidFill>
              </a:rPr>
              <a:t>кто</a:t>
            </a:r>
            <a:r>
              <a:rPr lang="ru-RU" sz="1600" b="1" i="1" dirty="0" smtClean="0">
                <a:solidFill>
                  <a:srgbClr val="FFFF00"/>
                </a:solidFill>
              </a:rPr>
              <a:t> это?...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(Кот в сапогах.)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5" name="Picture 2" descr="G:\сказки\0_877a0_18f0031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2242648"/>
            <a:ext cx="3884106" cy="436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357166"/>
            <a:ext cx="3157502" cy="1143000"/>
          </a:xfrm>
        </p:spPr>
        <p:txBody>
          <a:bodyPr>
            <a:noAutofit/>
          </a:bodyPr>
          <a:lstStyle/>
          <a:p>
            <a:pPr algn="r"/>
            <a:r>
              <a:rPr lang="ru-RU" sz="1600" b="1" i="1" dirty="0"/>
              <a:t>Теперь ещё одна подсказка:</a:t>
            </a:r>
            <a:br>
              <a:rPr lang="ru-RU" sz="1600" b="1" i="1" dirty="0"/>
            </a:br>
            <a:r>
              <a:rPr lang="ru-RU" sz="1600" b="1" i="1" dirty="0"/>
              <a:t>Она – животное из сказки,</a:t>
            </a:r>
            <a:br>
              <a:rPr lang="ru-RU" sz="1600" b="1" i="1" dirty="0"/>
            </a:br>
            <a:r>
              <a:rPr lang="ru-RU" sz="1600" b="1" i="1" dirty="0"/>
              <a:t>Где чуть не скушал волк-злодей</a:t>
            </a:r>
            <a:br>
              <a:rPr lang="ru-RU" sz="1600" b="1" i="1" dirty="0"/>
            </a:br>
            <a:r>
              <a:rPr lang="ru-RU" sz="1600" b="1" i="1" dirty="0"/>
              <a:t>Всех семерых её детей.</a:t>
            </a:r>
            <a:br>
              <a:rPr lang="ru-RU" sz="1600" b="1" i="1" dirty="0"/>
            </a:br>
            <a:r>
              <a:rPr lang="ru-RU" sz="1600" b="1" i="1" dirty="0"/>
              <a:t>(Коза.)</a:t>
            </a:r>
            <a:br>
              <a:rPr lang="ru-RU" sz="1600" b="1" i="1" dirty="0"/>
            </a:br>
            <a:endParaRPr lang="ru-RU" sz="1600" b="1" i="1" dirty="0"/>
          </a:p>
        </p:txBody>
      </p:sp>
      <p:pic>
        <p:nvPicPr>
          <p:cNvPr id="5" name="Picture 5" descr="G:\сказки\0_87797_4616df7b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3928" y="2143116"/>
            <a:ext cx="2928958" cy="4507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сказки\0_534c6_d5f14a3f_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000396" cy="19987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500042"/>
            <a:ext cx="24717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i="1" dirty="0" smtClean="0"/>
              <a:t>Лечит маленьких детей, </a:t>
            </a:r>
            <a:br>
              <a:rPr lang="ru-RU" sz="1800" b="1" i="1" dirty="0" smtClean="0"/>
            </a:br>
            <a:r>
              <a:rPr lang="ru-RU" sz="1800" b="1" i="1" dirty="0" smtClean="0"/>
              <a:t>Лечит птичек и зверей, </a:t>
            </a:r>
            <a:br>
              <a:rPr lang="ru-RU" sz="1800" b="1" i="1" dirty="0" smtClean="0"/>
            </a:br>
            <a:r>
              <a:rPr lang="ru-RU" sz="1800" b="1" i="1" dirty="0" smtClean="0"/>
              <a:t>Сквозь очки свои глядит </a:t>
            </a:r>
            <a:br>
              <a:rPr lang="ru-RU" sz="1800" b="1" i="1" dirty="0" smtClean="0"/>
            </a:br>
            <a:r>
              <a:rPr lang="ru-RU" sz="1800" b="1" i="1" dirty="0" smtClean="0"/>
              <a:t>Добрый доктор… </a:t>
            </a:r>
            <a:br>
              <a:rPr lang="ru-RU" sz="1800" b="1" i="1" dirty="0" smtClean="0"/>
            </a:br>
            <a:r>
              <a:rPr lang="ru-RU" sz="1800" b="1" i="1" dirty="0" smtClean="0"/>
              <a:t>Айболит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" name="Picture 3" descr="G:\сказки\Ajbol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357298"/>
            <a:ext cx="3148689" cy="4429156"/>
          </a:xfrm>
          <a:prstGeom prst="rect">
            <a:avLst/>
          </a:prstGeom>
          <a:noFill/>
        </p:spPr>
      </p:pic>
      <p:pic>
        <p:nvPicPr>
          <p:cNvPr id="6" name="Picture 3" descr="I:\домики\0_53501_6099a33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44162"/>
            <a:ext cx="4000496" cy="6513838"/>
          </a:xfrm>
          <a:prstGeom prst="rect">
            <a:avLst/>
          </a:prstGeom>
          <a:noFill/>
        </p:spPr>
      </p:pic>
      <p:pic>
        <p:nvPicPr>
          <p:cNvPr id="20484" name="Picture 4" descr="I:\домики\63370487_1283115028_3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71670" y="4071942"/>
            <a:ext cx="1969055" cy="2643206"/>
          </a:xfrm>
          <a:prstGeom prst="rect">
            <a:avLst/>
          </a:prstGeom>
          <a:noFill/>
        </p:spPr>
      </p:pic>
      <p:pic>
        <p:nvPicPr>
          <p:cNvPr id="20485" name="Picture 5" descr="I:\домики\63370513_1283115216_5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429000"/>
            <a:ext cx="2214546" cy="2429060"/>
          </a:xfrm>
          <a:prstGeom prst="rect">
            <a:avLst/>
          </a:prstGeom>
          <a:noFill/>
        </p:spPr>
      </p:pic>
      <p:pic>
        <p:nvPicPr>
          <p:cNvPr id="20486" name="Picture 6" descr="I:\домики\0_50734_186882ec_XXXL.jpg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5638890"/>
            <a:ext cx="2403572" cy="1219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сказки\4a7d9b47ae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3732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Взяв для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подкрепления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Баночку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варенья,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Отправляется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 полет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еловечек—вертолёт.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                        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Карлсон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2000" b="1" dirty="0"/>
          </a:p>
        </p:txBody>
      </p:sp>
      <p:pic>
        <p:nvPicPr>
          <p:cNvPr id="5" name="Picture 2" descr="I:\домики\d319022541e53c7834fc2465f66e4bd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99392"/>
            <a:ext cx="3578778" cy="32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>Мастер он колоть дрова,</a:t>
            </a:r>
            <a:br>
              <a:rPr lang="ru-RU" sz="2200" b="1" i="1" dirty="0" smtClean="0"/>
            </a:br>
            <a:r>
              <a:rPr lang="ru-RU" sz="2200" b="1" i="1" dirty="0" smtClean="0"/>
              <a:t>Рыбок уважает,</a:t>
            </a:r>
            <a:br>
              <a:rPr lang="ru-RU" sz="2200" b="1" i="1" dirty="0" smtClean="0"/>
            </a:br>
            <a:r>
              <a:rPr lang="ru-RU" sz="2200" b="1" i="1" dirty="0" smtClean="0"/>
              <a:t>Хоть и дурья голова,</a:t>
            </a:r>
            <a:br>
              <a:rPr lang="ru-RU" sz="2200" b="1" i="1" dirty="0" smtClean="0"/>
            </a:br>
            <a:r>
              <a:rPr lang="ru-RU" sz="2200" b="1" i="1" dirty="0" smtClean="0"/>
              <a:t>Печь его катает.</a:t>
            </a:r>
            <a:br>
              <a:rPr lang="ru-RU" sz="2200" b="1" i="1" dirty="0" smtClean="0"/>
            </a:br>
            <a:r>
              <a:rPr lang="ru-RU" sz="2200" b="1" i="1" dirty="0" smtClean="0"/>
              <a:t>(Емеля.)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" name="Picture 3" descr="G:\сказки\0_87798_fb86bc53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1844824"/>
            <a:ext cx="3128353" cy="4685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127</Words>
  <Application>Microsoft Office PowerPoint</Application>
  <PresentationFormat>Экран (4:3)</PresentationFormat>
  <Paragraphs>30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Путешествие  по сказкам</vt:lpstr>
      <vt:lpstr> Из танцзала короля Девочка домой бежала, Туфельку из хрусталя На ступеньках потеряла. Тыквой стала вновь карета… Кто, скажи, девчушка эта? (Золушка) </vt:lpstr>
      <vt:lpstr>Кто-то за кого-то ухватился крепко: Ох, никак не вытянуть! Ох, засела крепко! Мышка, бабка, внучка – все сюда бегут. Победил упрямицу дружный общий труд! Кто засел так крепко и держался цепко? Это наша …( репка)! </vt:lpstr>
      <vt:lpstr>Презентация PowerPoint</vt:lpstr>
      <vt:lpstr>Знайте, этого плутишку  Никому не обхитрить: Людоеда, словно мышку,  Умудрился проглотить! И шпоры звенят у него на ногах,  Скажите мне, кто это?... (Кот в сапогах.)</vt:lpstr>
      <vt:lpstr>Теперь ещё одна подсказка: Она – животное из сказки, Где чуть не скушал волк-злодей Всех семерых её детей. (Коза.) </vt:lpstr>
      <vt:lpstr>Лечит маленьких детей,  Лечит птичек и зверей,  Сквозь очки свои глядит  Добрый доктор…  Айболит  </vt:lpstr>
      <vt:lpstr>Взяв для подкрепления Баночку варенья,  Отправляется в полет  Человечек—вертолёт.                          (Карлсон) </vt:lpstr>
      <vt:lpstr>Мастер он колоть дрова, Рыбок уважает, Хоть и дурья голова, Печь его катает. (Емеля.)  </vt:lpstr>
      <vt:lpstr>Свой дом зимою, в холода Она слепила изо льда. Но дом стоял прекрасно в стужу, Весной же превратился в лужу. Дом лубяной построил Зайка. Теперь, читатель, вспоминай-ка, Кого прогнал Петух в леса? Кто Зайца обманул? ...(Лисица) </vt:lpstr>
      <vt:lpstr>Презентация PowerPoint</vt:lpstr>
      <vt:lpstr>Стрела молодца угодила в болото, Ну где же невеста? Жениться охота! А вот и невеста, глаза на макушке. Невесту зовут…(Царевна-лягушка) </vt:lpstr>
      <vt:lpstr>В огороде, возле хаты , Урожай растет богатый. Там сидят на грядках густо Репа,свекла и (капуста). И горят, как солнышки, Желтые (подсолнушки). Кто же там пыхтит на грядке? От кого же это дед Убегает без (оглядки). А за ним и бабка вслед? Вышла внучка в огород: "Где тут страшный зверь живет?"' Заглянула под листочек, Видит-там лежит клубочек. Он в иголках серых сплошь, Кто же это ? Это - (еж). Из краев пришел лесных Зверь колючий в сказку ("Пых").  </vt:lpstr>
      <vt:lpstr>Ему надоело Сидеть на окошке И он покатился В лес по дорожке. (Колобок.) </vt:lpstr>
      <vt:lpstr> </vt:lpstr>
      <vt:lpstr>К лесу передом стоит И кривой трубой дымит. Там Яга - лесная бабка - На печи зевает сладко. (Избушка на курьих ножках.)</vt:lpstr>
      <vt:lpstr>Дед и баба вместе жили, Дочку из снежка слепили, Но костра горячий жар Превратил девчурку в пар. Дед и бабушка в печали. Как же девочку ту звали? (Снегурочка)</vt:lpstr>
      <vt:lpstr>Презентация PowerPoint</vt:lpstr>
      <vt:lpstr>Она была подружкой гномов  И вам, конечно же, знакома.  (Белоснежка) </vt:lpstr>
      <vt:lpstr>Презентация PowerPoint</vt:lpstr>
      <vt:lpstr>Эту как зовут старушку? Просит бабушка избушку: «Разверни-ка свой фасад: Ко мне — перед, к лесу — зад!» Топнет костяной ногой. Звать бабулечку ....(Яга)</vt:lpstr>
      <vt:lpstr> </vt:lpstr>
      <vt:lpstr>У отца есть мальчик странный,  Необычный, деревянный,  На земле и под водой  Ищет ключик золотой,  Всюду нос сует свой длинный…  Кто же это?  (Буратино)</vt:lpstr>
      <vt:lpstr>Я красив, силён, могуч, Я грознее грозных туч, И умнее всех, нет слов, - Много у меня голов. (Змей Горыныч.) </vt:lpstr>
      <vt:lpstr>Из муки он был печен,  На сметане был мешен.  На окошке он студился,  По дорожке он катился.  Был он весел, был он смел  И в пути он песню пел.  Съесть его хотел зайчишка,  Серый волк и бурый мишка.  А когда малыш в лесу  Встретил рыжую лису,  От нее уйти не смог.  Что за сказка? (Колобок) </vt:lpstr>
      <vt:lpstr>Презентация PowerPoint</vt:lpstr>
      <vt:lpstr>Отвечайте на вопрос: Кто в корзине Машу нёс, Кто садился на пенёк И хотел съесть пирожок? Сказочку ты знаешь ведь? Кто же это был? …(Медведь) </vt:lpstr>
      <vt:lpstr>МОЛОДЦЫ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home</cp:lastModifiedBy>
  <cp:revision>87</cp:revision>
  <dcterms:created xsi:type="dcterms:W3CDTF">2012-04-22T11:56:02Z</dcterms:created>
  <dcterms:modified xsi:type="dcterms:W3CDTF">2021-02-03T20:03:19Z</dcterms:modified>
</cp:coreProperties>
</file>